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98" r:id="rId9"/>
    <p:sldId id="299" r:id="rId10"/>
    <p:sldId id="300" r:id="rId11"/>
    <p:sldId id="301" r:id="rId12"/>
    <p:sldId id="287" r:id="rId13"/>
    <p:sldId id="288" r:id="rId14"/>
    <p:sldId id="289" r:id="rId15"/>
    <p:sldId id="290" r:id="rId16"/>
    <p:sldId id="302" r:id="rId17"/>
    <p:sldId id="29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8589-4B75-448D-B297-46573A45C970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2A33-C531-4904-B4EE-74D28695FE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69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DD661-D28C-485A-940F-CAE24D3B2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460D49-2AA6-4C15-86B9-450CFD048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F2C80C-772A-40F6-97AD-263DFB13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639361-053C-4D49-BFC7-44413B4B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2608CE-670E-40D2-BCCC-C5A93672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83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2F3B9-31A9-418F-868B-5C038800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2F0116F-C7C8-404B-95FC-253933745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1273B9-3245-4C73-B452-A378637B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CFCC5B-AD9F-40B9-B386-71DAD762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E077FB-83B5-49F4-9C3C-B56548A7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73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0B5F830-077A-4F36-8782-CE1531576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679BCF-4740-4AF4-9D85-587CAAD8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5663F3-E35E-4CAD-92D0-BD7E03C4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E479AD-0BFE-4D35-8CFF-0DFA7AC5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0E1E4A-404A-4A76-8724-3135DB95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1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076B6-4269-4758-A3B9-374C770D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9F11F7-228B-463C-BB09-8E8BDAEF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117491-884F-466F-AC72-DC58E910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2433E5-A0C1-46E6-BCEE-BDF3F32C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14D08D-EBDA-4BEA-8ECE-FE7EAC10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18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352D97-3F81-4849-8244-C76D132C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593589-DF27-4F0C-921C-2C44EC83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635A27-88F4-4DB0-B58A-F861708B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7D736F-6661-463D-9DD7-6D2225E3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30585A-1A42-4278-9A0F-809DB6BD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50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A6279-3B62-474D-8537-D04E125A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96993-B2F7-4281-B16F-7231A1FA4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9DF093-8F25-49FD-BF2F-46AE8380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F8FDAF-1A90-411A-8C72-9603B5BC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0E1CF6-8C89-4CC3-8C7E-9B79C231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A33219-EBDB-47D6-A3EE-298F7F60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15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65D56-5F44-4F1A-B49F-588D3DED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BDFB49-9B94-42A2-A428-67E265E9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CFFDF53-A888-4757-A742-7C9B364E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CE4784-B18A-4CD6-BD02-BF5CAA7AA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3A30762-EE23-4DB3-A039-18F2D675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A92DD0-42D6-48DE-8197-FA578E6F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52DBC0B-263E-4A20-AEF7-A1F8FDF2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656F71-FBAA-4B69-82DC-F0F3C77C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2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9798A-31AD-4DE7-96AA-CA1CFAA9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FB5E74-16EC-436A-95F3-C1710E22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DB877C-96FA-45C9-8B11-B2CFAB38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FD7AD0-4043-4CA7-910A-DD5216EA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55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33DBFA-553D-4D54-B230-E0473696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59BD078-63EA-419E-A3B8-68F6B3AF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B68A67-42E6-40FF-94AF-373AF85F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2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54517-5A82-4F7C-AA33-A9E2B64E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EBB03-23A8-4516-A754-79E1446F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C271A3-71EB-48D7-A2BF-35A825F78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645847-76CD-4C5F-B643-19EFD4D2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DBB5FF-EF93-4557-89FD-D7DFB5A0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6FC604-45AE-4A12-850F-D7CADFC2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20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74E76-E2F0-4420-A023-0F2014AF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E12D16-F0B5-40BA-8388-8C503063A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F69C89-F860-4B82-858C-0234BFB25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514CB4-40C9-4602-BE46-CCFD114D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D71FC8-5B16-4F00-9E07-5B4018A8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485F29-4AB6-4A51-848A-7B13B0A3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8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C1CEA91-0B50-47C2-9169-28748208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794328-6241-4494-9582-E0D4F882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A67C40-45B9-49E6-B9AE-3B8681B7F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75FB-68CC-41DF-BBBF-A9BE2797B041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E80C98-D441-4166-8CD9-3B0E6FB73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81A42C-2ED3-4A9A-BE7A-7AB8BABA9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2D6F-0721-4F8E-935C-F332740F0E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3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sow.pfron.org.pl/logowanie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w.pfron.org.pl/logowanie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C7BC874-EB30-4E74-B24E-AE8233A2857C}"/>
              </a:ext>
            </a:extLst>
          </p:cNvPr>
          <p:cNvSpPr txBox="1"/>
          <p:nvPr/>
        </p:nvSpPr>
        <p:spPr>
          <a:xfrm>
            <a:off x="294803" y="1861423"/>
            <a:ext cx="111981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latin typeface="Arial" panose="020B0604020202020204" pitchFamily="34" charset="0"/>
                <a:cs typeface="Arial" panose="020B0604020202020204" pitchFamily="34" charset="0"/>
              </a:rPr>
              <a:t>MASZ JUŻ PROFIL ZAUFANY ?</a:t>
            </a:r>
          </a:p>
          <a:p>
            <a:pPr algn="ctr"/>
            <a:r>
              <a:rPr lang="pl-PL" sz="5400" dirty="0">
                <a:latin typeface="Arial" panose="020B0604020202020204" pitchFamily="34" charset="0"/>
                <a:cs typeface="Arial" panose="020B0604020202020204" pitchFamily="34" charset="0"/>
              </a:rPr>
              <a:t>JAK ZŁOŻYĆ WNIOSEK PFRON</a:t>
            </a:r>
            <a:br>
              <a:rPr lang="pl-P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dirty="0">
                <a:latin typeface="Arial" panose="020B0604020202020204" pitchFamily="34" charset="0"/>
                <a:cs typeface="Arial" panose="020B0604020202020204" pitchFamily="34" charset="0"/>
              </a:rPr>
              <a:t> W SOW 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3828E4F-0AED-4B9C-BC77-8981403B0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03" y="5108257"/>
            <a:ext cx="5486400" cy="16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8CACDE4-B858-46F1-9911-996D957FA21A}"/>
              </a:ext>
            </a:extLst>
          </p:cNvPr>
          <p:cNvSpPr txBox="1"/>
          <p:nvPr/>
        </p:nvSpPr>
        <p:spPr>
          <a:xfrm>
            <a:off x="294803" y="1313894"/>
            <a:ext cx="1119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Nowy wniosek 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395CDE-A1F3-429C-BD6A-16B056173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77" y="2177445"/>
            <a:ext cx="1608629" cy="119028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4441C7E-7EE6-4285-9474-CAA6438BD713}"/>
              </a:ext>
            </a:extLst>
          </p:cNvPr>
          <p:cNvSpPr txBox="1"/>
          <p:nvPr/>
        </p:nvSpPr>
        <p:spPr>
          <a:xfrm>
            <a:off x="394282" y="2541756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Kliknijmy teraz w :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C307377-E846-4AAD-B48C-B769CD2B948A}"/>
              </a:ext>
            </a:extLst>
          </p:cNvPr>
          <p:cNvSpPr txBox="1"/>
          <p:nvPr/>
        </p:nvSpPr>
        <p:spPr>
          <a:xfrm>
            <a:off x="394282" y="3538784"/>
            <a:ext cx="1112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Następnie niezbędne jest podanie województwa oraz gminy w jakiej mieszkamy.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15A8B4C-C9E1-4D9A-9ED5-7043CF306C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r="669"/>
          <a:stretch/>
        </p:blipFill>
        <p:spPr>
          <a:xfrm>
            <a:off x="3145067" y="4103850"/>
            <a:ext cx="5497585" cy="26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8CACDE4-B858-46F1-9911-996D957FA21A}"/>
              </a:ext>
            </a:extLst>
          </p:cNvPr>
          <p:cNvSpPr txBox="1"/>
          <p:nvPr/>
        </p:nvSpPr>
        <p:spPr>
          <a:xfrm>
            <a:off x="294803" y="1313894"/>
            <a:ext cx="1119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Nowy wniosek 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8A52271-A961-4435-A468-DF184D52ECF8}"/>
              </a:ext>
            </a:extLst>
          </p:cNvPr>
          <p:cNvSpPr txBox="1"/>
          <p:nvPr/>
        </p:nvSpPr>
        <p:spPr>
          <a:xfrm>
            <a:off x="252280" y="2303516"/>
            <a:ext cx="1070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tym miejscu przechodzimy do wniosku właściwego.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 widzimy i tu PEFRON wychodzi nam naprzeciw.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Wniosek możemy złożyć jako swój lub jako opiekun osoby niepełnosprawnej.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 musimy tworzyć nowego konta dla podopiecznego.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3F8A3D0-EC7B-461C-A8AB-9BE71B53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7" y="4035228"/>
            <a:ext cx="4899171" cy="2550254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A0FFE32-C7D8-4236-881E-4FF8679DFB79}"/>
              </a:ext>
            </a:extLst>
          </p:cNvPr>
          <p:cNvSpPr/>
          <p:nvPr/>
        </p:nvSpPr>
        <p:spPr>
          <a:xfrm flipV="1">
            <a:off x="2768367" y="4110605"/>
            <a:ext cx="4899171" cy="922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BB093FC-026F-4761-88D2-998B61E9DAF1}"/>
              </a:ext>
            </a:extLst>
          </p:cNvPr>
          <p:cNvSpPr txBox="1"/>
          <p:nvPr/>
        </p:nvSpPr>
        <p:spPr>
          <a:xfrm>
            <a:off x="294803" y="1313894"/>
            <a:ext cx="10711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Nowy wniosek 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940BB1-4DA3-4F3E-A536-71A2F7B4397C}"/>
              </a:ext>
            </a:extLst>
          </p:cNvPr>
          <p:cNvSpPr txBox="1"/>
          <p:nvPr/>
        </p:nvSpPr>
        <p:spPr>
          <a:xfrm>
            <a:off x="461393" y="2857513"/>
            <a:ext cx="557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Bez względu, którą opcje wybierzemy :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1D7F09A-D132-4BE7-B201-9CC607EE8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43" y="2097807"/>
            <a:ext cx="3290261" cy="164022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A9E597D-5627-46D4-A243-62E5196E17D7}"/>
              </a:ext>
            </a:extLst>
          </p:cNvPr>
          <p:cNvSpPr txBox="1"/>
          <p:nvPr/>
        </p:nvSpPr>
        <p:spPr>
          <a:xfrm>
            <a:off x="461393" y="4532610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Kolejnym krokiem jest wybór okienka: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9C59231-6641-43EE-8AC9-277DB5E2B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41" y="3882667"/>
            <a:ext cx="31432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6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86C642D-8266-4CE1-99B1-B5380076D313}"/>
              </a:ext>
            </a:extLst>
          </p:cNvPr>
          <p:cNvSpPr txBox="1"/>
          <p:nvPr/>
        </p:nvSpPr>
        <p:spPr>
          <a:xfrm>
            <a:off x="3048699" y="1313894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Nowy wniosek 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A954617-761A-429B-AAB8-8DA80DAB190B}"/>
              </a:ext>
            </a:extLst>
          </p:cNvPr>
          <p:cNvSpPr txBox="1"/>
          <p:nvPr/>
        </p:nvSpPr>
        <p:spPr>
          <a:xfrm>
            <a:off x="294803" y="2782931"/>
            <a:ext cx="35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 kliknięciu w okienko 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DE136F-CB46-4BC7-BB12-F995B896B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2163604"/>
            <a:ext cx="2041525" cy="149711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124DA8F-7638-49DB-B041-C0B2D8ABE0E7}"/>
              </a:ext>
            </a:extLst>
          </p:cNvPr>
          <p:cNvSpPr txBox="1"/>
          <p:nvPr/>
        </p:nvSpPr>
        <p:spPr>
          <a:xfrm>
            <a:off x="175790" y="3864101"/>
            <a:ext cx="617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Możemy wybrać interesujący nas wniosek :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A9F2F6B-D34E-4AE0-8C15-682B1AFC7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3" y="4529144"/>
            <a:ext cx="9724125" cy="18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74F233-6B60-4590-A179-14BF24CA56AF}"/>
              </a:ext>
            </a:extLst>
          </p:cNvPr>
          <p:cNvSpPr txBox="1"/>
          <p:nvPr/>
        </p:nvSpPr>
        <p:spPr>
          <a:xfrm>
            <a:off x="895249" y="1313894"/>
            <a:ext cx="1040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WNIOSEK W INTERNECIE CZY NA PAPIERZE ?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3627F42-FCE4-4917-B3BB-759BDEB42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78" y="5331868"/>
            <a:ext cx="5534845" cy="13445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185C99C-3B59-4DAD-8316-514FAC0232A4}"/>
              </a:ext>
            </a:extLst>
          </p:cNvPr>
          <p:cNvSpPr txBox="1"/>
          <p:nvPr/>
        </p:nvSpPr>
        <p:spPr>
          <a:xfrm>
            <a:off x="294803" y="2472630"/>
            <a:ext cx="127906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Masz 2 możliwości 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1) Wybierając                                   pobierasz wniosek  i wypełniasz go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formie tradycyjnej, na komputerze, lub po wydrukowaniu, papierowej</a:t>
            </a:r>
          </a:p>
          <a:p>
            <a:pPr marL="285750" indent="-285750"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2) Możesz też wybrać                               i uzupełnić wniosek on-line.                                      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A4D4AB36-39A9-4B90-A1E0-245B20F2A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3" y="3161571"/>
            <a:ext cx="2628004" cy="53485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DCE8066-27BE-4A25-9392-DA89383F2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63" y="4594539"/>
            <a:ext cx="2408237" cy="5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7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72BA253-AD90-4F72-84C8-77B93DF931CD}"/>
              </a:ext>
            </a:extLst>
          </p:cNvPr>
          <p:cNvSpPr txBox="1"/>
          <p:nvPr/>
        </p:nvSpPr>
        <p:spPr>
          <a:xfrm>
            <a:off x="3913351" y="1313894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WNIOSEK ON-LINE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63D6D0-59DC-472E-9ABF-241C023BE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" y="2439987"/>
            <a:ext cx="2371725" cy="362902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BF31E26-379A-4A59-88A0-047D6086E9ED}"/>
              </a:ext>
            </a:extLst>
          </p:cNvPr>
          <p:cNvSpPr txBox="1"/>
          <p:nvPr/>
        </p:nvSpPr>
        <p:spPr>
          <a:xfrm>
            <a:off x="3051929" y="2709635"/>
            <a:ext cx="6088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Zostało ci tylko uzupełnienie wniosku,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 wypisaniu każdej kolejnej karty, naciśnij: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1. Sprawdź i zapisz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2. Następne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AA58242-E429-46E6-92A1-6765D793B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2" y="4540250"/>
            <a:ext cx="6696075" cy="131445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8134337-598D-4C4D-8041-CA71C4AE8A28}"/>
              </a:ext>
            </a:extLst>
          </p:cNvPr>
          <p:cNvSpPr txBox="1"/>
          <p:nvPr/>
        </p:nvSpPr>
        <p:spPr>
          <a:xfrm>
            <a:off x="3536325" y="59261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114D845E-240A-40E7-8A15-DDF724D55301}"/>
              </a:ext>
            </a:extLst>
          </p:cNvPr>
          <p:cNvCxnSpPr/>
          <p:nvPr/>
        </p:nvCxnSpPr>
        <p:spPr>
          <a:xfrm flipV="1">
            <a:off x="3913351" y="5788404"/>
            <a:ext cx="423757" cy="280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3D4484A-F0F8-4B90-A919-BD7F78965D53}"/>
              </a:ext>
            </a:extLst>
          </p:cNvPr>
          <p:cNvSpPr txBox="1"/>
          <p:nvPr/>
        </p:nvSpPr>
        <p:spPr>
          <a:xfrm>
            <a:off x="6261099" y="59261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2.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9368D366-5A22-4EE8-B154-A65A3CEFED2A}"/>
              </a:ext>
            </a:extLst>
          </p:cNvPr>
          <p:cNvCxnSpPr/>
          <p:nvPr/>
        </p:nvCxnSpPr>
        <p:spPr>
          <a:xfrm flipV="1">
            <a:off x="6621885" y="5788404"/>
            <a:ext cx="423757" cy="280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6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72BA253-AD90-4F72-84C8-77B93DF931CD}"/>
              </a:ext>
            </a:extLst>
          </p:cNvPr>
          <p:cNvSpPr txBox="1"/>
          <p:nvPr/>
        </p:nvSpPr>
        <p:spPr>
          <a:xfrm>
            <a:off x="3913351" y="1313894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WNIOSEK ON-LINE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63D6D0-59DC-472E-9ABF-241C023BE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" y="2439987"/>
            <a:ext cx="2371725" cy="362902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BF31E26-379A-4A59-88A0-047D6086E9ED}"/>
              </a:ext>
            </a:extLst>
          </p:cNvPr>
          <p:cNvSpPr txBox="1"/>
          <p:nvPr/>
        </p:nvSpPr>
        <p:spPr>
          <a:xfrm>
            <a:off x="2913062" y="2735197"/>
            <a:ext cx="9229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 wypełnieniu całego wniosku możesz go wydrukować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klikając „Drukuj wniosek PDF” (1)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 zapomnij wysłać wniosku, na końcu kliknij „Wyślij do instytucji”.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AA58242-E429-46E6-92A1-6765D793B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2" y="4540250"/>
            <a:ext cx="6696075" cy="131445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8134337-598D-4C4D-8041-CA71C4AE8A28}"/>
              </a:ext>
            </a:extLst>
          </p:cNvPr>
          <p:cNvSpPr txBox="1"/>
          <p:nvPr/>
        </p:nvSpPr>
        <p:spPr>
          <a:xfrm>
            <a:off x="6495020" y="40604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3D4484A-F0F8-4B90-A919-BD7F78965D53}"/>
              </a:ext>
            </a:extLst>
          </p:cNvPr>
          <p:cNvSpPr txBox="1"/>
          <p:nvPr/>
        </p:nvSpPr>
        <p:spPr>
          <a:xfrm>
            <a:off x="7852748" y="58547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2.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9368D366-5A22-4EE8-B154-A65A3CEFED2A}"/>
              </a:ext>
            </a:extLst>
          </p:cNvPr>
          <p:cNvCxnSpPr/>
          <p:nvPr/>
        </p:nvCxnSpPr>
        <p:spPr>
          <a:xfrm flipV="1">
            <a:off x="8276505" y="5785833"/>
            <a:ext cx="423757" cy="280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CFEE0566-2002-4FE4-B16B-DD2156A9EE19}"/>
              </a:ext>
            </a:extLst>
          </p:cNvPr>
          <p:cNvCxnSpPr>
            <a:stCxn id="15" idx="3"/>
          </p:cNvCxnSpPr>
          <p:nvPr/>
        </p:nvCxnSpPr>
        <p:spPr>
          <a:xfrm>
            <a:off x="6872046" y="4245154"/>
            <a:ext cx="577378" cy="295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55603C-8DAB-4EDB-AE83-527096FD8A7D}"/>
              </a:ext>
            </a:extLst>
          </p:cNvPr>
          <p:cNvSpPr txBox="1"/>
          <p:nvPr/>
        </p:nvSpPr>
        <p:spPr>
          <a:xfrm>
            <a:off x="4178295" y="1313894"/>
            <a:ext cx="383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GRATULUJEMY 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1D5F1F-D97C-464D-A3D3-BFF941B6DA33}"/>
              </a:ext>
            </a:extLst>
          </p:cNvPr>
          <p:cNvSpPr txBox="1"/>
          <p:nvPr/>
        </p:nvSpPr>
        <p:spPr>
          <a:xfrm>
            <a:off x="294803" y="2306972"/>
            <a:ext cx="11463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Udało ci się przejść wszystkie kroki BRAWO !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 widzisz złożenie wniosku nie jest takie trudne.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Usługa SOW od PFRON ułatwi ci zmierzenie się z wnioskiem w zaciszu domowym.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C8CE87-5749-4216-AA94-D1A1A0A627BA}"/>
              </a:ext>
            </a:extLst>
          </p:cNvPr>
          <p:cNvSpPr txBox="1"/>
          <p:nvPr/>
        </p:nvSpPr>
        <p:spPr>
          <a:xfrm>
            <a:off x="294803" y="3926048"/>
            <a:ext cx="11025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A po zatwierdzeniu wniosku chętnie go zrealizujemy, </a:t>
            </a:r>
          </a:p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by realizacja go była równie prosta jak złożenie.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B85797-655A-460D-AEF2-592623FFD250}"/>
              </a:ext>
            </a:extLst>
          </p:cNvPr>
          <p:cNvSpPr txBox="1"/>
          <p:nvPr/>
        </p:nvSpPr>
        <p:spPr>
          <a:xfrm>
            <a:off x="172014" y="5413022"/>
            <a:ext cx="9703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3333CC"/>
                </a:solidFill>
              </a:rPr>
              <a:t>Pozdrawiamy i życzymy miłego dnia i dużo zdrowia,</a:t>
            </a:r>
          </a:p>
          <a:p>
            <a:r>
              <a:rPr lang="pl-PL" sz="3600" dirty="0">
                <a:solidFill>
                  <a:srgbClr val="3333CC"/>
                </a:solidFill>
              </a:rPr>
              <a:t>Zarząd Spółki </a:t>
            </a:r>
            <a:r>
              <a:rPr lang="pl-PL" sz="3600" dirty="0" err="1">
                <a:solidFill>
                  <a:srgbClr val="3333CC"/>
                </a:solidFill>
              </a:rPr>
              <a:t>Relax-Med</a:t>
            </a:r>
            <a:r>
              <a:rPr lang="pl-PL" sz="3600" dirty="0">
                <a:solidFill>
                  <a:srgbClr val="3333CC"/>
                </a:solidFill>
              </a:rPr>
              <a:t> wraz z pracownikami.</a:t>
            </a:r>
          </a:p>
        </p:txBody>
      </p:sp>
    </p:spTree>
    <p:extLst>
      <p:ext uri="{BB962C8B-B14F-4D97-AF65-F5344CB8AC3E}">
        <p14:creationId xmlns:p14="http://schemas.microsoft.com/office/powerpoint/2010/main" val="262991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C38492F-B1E7-4C5C-90CF-60DD39973A8D}"/>
              </a:ext>
            </a:extLst>
          </p:cNvPr>
          <p:cNvSpPr txBox="1"/>
          <p:nvPr/>
        </p:nvSpPr>
        <p:spPr>
          <a:xfrm>
            <a:off x="294803" y="1313894"/>
            <a:ext cx="1108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DLACZEGO PRZEZ SOW 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805C5F-389A-4B25-8C92-C8CA0FC0DCC6}"/>
              </a:ext>
            </a:extLst>
          </p:cNvPr>
          <p:cNvSpPr txBox="1"/>
          <p:nvPr/>
        </p:nvSpPr>
        <p:spPr>
          <a:xfrm>
            <a:off x="294803" y="2250822"/>
            <a:ext cx="11089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SOW to </a:t>
            </a:r>
            <a:r>
              <a:rPr lang="pl-PL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  <a:r>
              <a:rPr lang="pl-PL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bsługi </a:t>
            </a:r>
            <a:r>
              <a:rPr lang="pl-PL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sparcia finansowanego ze środków PFRON</a:t>
            </a:r>
          </a:p>
          <a:p>
            <a:r>
              <a:rPr lang="pl-P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Dzięki tej stronie masz wgląd we wszystkie swoje dokumenty, bez chodzenia bez urzędu. Możesz złożyć wniosek, sprawdzić jego statut, a nawet go poprawić. </a:t>
            </a:r>
          </a:p>
          <a:p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Już teraz wejd</a:t>
            </a:r>
            <a:r>
              <a:rPr lang="pl-P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 na stronę 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https://sow.pfron.org.pl/logowanie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03124A5-06A9-44AF-B121-45FD74254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3" y="4292164"/>
            <a:ext cx="9840286" cy="16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8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1AB3962-06C9-497C-A8BE-45C9ECA1ECC0}"/>
              </a:ext>
            </a:extLst>
          </p:cNvPr>
          <p:cNvSpPr txBox="1"/>
          <p:nvPr/>
        </p:nvSpPr>
        <p:spPr>
          <a:xfrm>
            <a:off x="294803" y="1313894"/>
            <a:ext cx="109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JAK ZAŁOŻYĆ KONTO NA SOW 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9A4CD3-5AF1-488C-907C-5E3D6E3AD1FA}"/>
              </a:ext>
            </a:extLst>
          </p:cNvPr>
          <p:cNvSpPr txBox="1"/>
          <p:nvPr/>
        </p:nvSpPr>
        <p:spPr>
          <a:xfrm>
            <a:off x="629173" y="2676088"/>
            <a:ext cx="10251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Zacznijmy od początku, możesz założyć konto jeszcze przed założeniem profilu zaufanego.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Wtedy jednak nie masz możliwości zatwierdzenia wniosku on-line.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Ważne jest to, żeby dane takie jak mail czy numer telefonu i PESEL były takie same w SOW i Profilu Zaufanym.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następnym slajdzie zobaczysz jak wygląda to na stronie.</a:t>
            </a:r>
          </a:p>
        </p:txBody>
      </p:sp>
    </p:spTree>
    <p:extLst>
      <p:ext uri="{BB962C8B-B14F-4D97-AF65-F5344CB8AC3E}">
        <p14:creationId xmlns:p14="http://schemas.microsoft.com/office/powerpoint/2010/main" val="168692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98FA767-15D3-4636-A76B-FDAB186B6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3" y="1705765"/>
            <a:ext cx="9686573" cy="493957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1DE54DC-60B1-47C4-B21D-0528183B1130}"/>
              </a:ext>
            </a:extLst>
          </p:cNvPr>
          <p:cNvSpPr txBox="1"/>
          <p:nvPr/>
        </p:nvSpPr>
        <p:spPr>
          <a:xfrm>
            <a:off x="7071071" y="3793946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Przy pierwszej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wizycie kliknij: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ZAREJESTRUJ SIĘ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4A10D3-A878-410C-BDC2-CEFAE174E21F}"/>
              </a:ext>
            </a:extLst>
          </p:cNvPr>
          <p:cNvSpPr txBox="1"/>
          <p:nvPr/>
        </p:nvSpPr>
        <p:spPr>
          <a:xfrm>
            <a:off x="2439447" y="509760"/>
            <a:ext cx="7313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https://sow.pfron.org.pl/logowanie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FCAE0FBB-C249-4EA7-9A32-22F9AFC6D0C6}"/>
              </a:ext>
            </a:extLst>
          </p:cNvPr>
          <p:cNvCxnSpPr/>
          <p:nvPr/>
        </p:nvCxnSpPr>
        <p:spPr>
          <a:xfrm flipH="1">
            <a:off x="5905850" y="5097458"/>
            <a:ext cx="1392572" cy="523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rostokąt 15">
            <a:extLst>
              <a:ext uri="{FF2B5EF4-FFF2-40B4-BE49-F238E27FC236}">
                <a16:creationId xmlns:a16="http://schemas.microsoft.com/office/drawing/2014/main" id="{D07656C7-5409-46A1-A782-C6A1E028E750}"/>
              </a:ext>
            </a:extLst>
          </p:cNvPr>
          <p:cNvSpPr/>
          <p:nvPr/>
        </p:nvSpPr>
        <p:spPr>
          <a:xfrm>
            <a:off x="268086" y="1881563"/>
            <a:ext cx="9713290" cy="96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90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B127CC8-304B-4A8C-B514-8DFD0C628880}"/>
              </a:ext>
            </a:extLst>
          </p:cNvPr>
          <p:cNvSpPr txBox="1"/>
          <p:nvPr/>
        </p:nvSpPr>
        <p:spPr>
          <a:xfrm>
            <a:off x="294803" y="1313894"/>
            <a:ext cx="1090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Strona przekierowuje nas do formularzu rejestracji :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6632B72-C0EF-47F9-9226-32B1F9940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3" y="2044509"/>
            <a:ext cx="8783390" cy="44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82F58F5-0CE3-43DE-B92D-7F0B4CCA6ECA}"/>
              </a:ext>
            </a:extLst>
          </p:cNvPr>
          <p:cNvSpPr txBox="1"/>
          <p:nvPr/>
        </p:nvSpPr>
        <p:spPr>
          <a:xfrm>
            <a:off x="221351" y="1439891"/>
            <a:ext cx="9648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Po wypełnieniu arkusza od razu przechodzisz 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 stronę główną 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A732FC-20E9-44BF-ADC8-48E28CB81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69" y="2694828"/>
            <a:ext cx="7604434" cy="397739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62EB640-4696-4D16-8E35-3858008EF689}"/>
              </a:ext>
            </a:extLst>
          </p:cNvPr>
          <p:cNvSpPr/>
          <p:nvPr/>
        </p:nvSpPr>
        <p:spPr>
          <a:xfrm>
            <a:off x="1129369" y="2828658"/>
            <a:ext cx="7518975" cy="123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2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8CACDE4-B858-46F1-9911-996D957FA21A}"/>
              </a:ext>
            </a:extLst>
          </p:cNvPr>
          <p:cNvSpPr txBox="1"/>
          <p:nvPr/>
        </p:nvSpPr>
        <p:spPr>
          <a:xfrm>
            <a:off x="294803" y="1313894"/>
            <a:ext cx="1119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Co znajdziesz na stronie głównej ?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375EA5-E43B-41E4-AE87-879ADAEE8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3" y="2186016"/>
            <a:ext cx="2620450" cy="41644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87ED5F-B291-4273-9C0D-16721CA1B61A}"/>
              </a:ext>
            </a:extLst>
          </p:cNvPr>
          <p:cNvSpPr txBox="1"/>
          <p:nvPr/>
        </p:nvSpPr>
        <p:spPr>
          <a:xfrm>
            <a:off x="3942826" y="3328116"/>
            <a:ext cx="6811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Intuicyjne MENU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   Proste i czytelne dla każdego</a:t>
            </a:r>
          </a:p>
          <a:p>
            <a:pPr marL="342900" indent="-342900">
              <a:buFontTx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łatwy sposób odszukasz to co potrzebujesz</a:t>
            </a:r>
          </a:p>
          <a:p>
            <a:pPr marL="342900" indent="-342900">
              <a:buFontTx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Logiczny podział </a:t>
            </a:r>
          </a:p>
        </p:txBody>
      </p:sp>
    </p:spTree>
    <p:extLst>
      <p:ext uri="{BB962C8B-B14F-4D97-AF65-F5344CB8AC3E}">
        <p14:creationId xmlns:p14="http://schemas.microsoft.com/office/powerpoint/2010/main" val="20770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8CACDE4-B858-46F1-9911-996D957FA21A}"/>
              </a:ext>
            </a:extLst>
          </p:cNvPr>
          <p:cNvSpPr txBox="1"/>
          <p:nvPr/>
        </p:nvSpPr>
        <p:spPr>
          <a:xfrm>
            <a:off x="294803" y="1313894"/>
            <a:ext cx="1119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Co znajdziesz na stronie głównej ?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2400D46-C079-45CD-92F2-633B028E7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9" y="3857107"/>
            <a:ext cx="9271000" cy="227433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5B1FBE2-A0EB-475B-BFC8-C6DD19DA1E41}"/>
              </a:ext>
            </a:extLst>
          </p:cNvPr>
          <p:cNvSpPr txBox="1"/>
          <p:nvPr/>
        </p:nvSpPr>
        <p:spPr>
          <a:xfrm>
            <a:off x="310699" y="2400728"/>
            <a:ext cx="8622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2. Rejestr wszystkich swoich wniosków z możliwością filtracji.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Dzięki czemu łatwo odszukasz interesujący cię wniosek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bez wchodzenia w podstrony</a:t>
            </a:r>
          </a:p>
        </p:txBody>
      </p:sp>
    </p:spTree>
    <p:extLst>
      <p:ext uri="{BB962C8B-B14F-4D97-AF65-F5344CB8AC3E}">
        <p14:creationId xmlns:p14="http://schemas.microsoft.com/office/powerpoint/2010/main" val="105759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3">
            <a:extLst>
              <a:ext uri="{FF2B5EF4-FFF2-40B4-BE49-F238E27FC236}">
                <a16:creationId xmlns:a16="http://schemas.microsoft.com/office/drawing/2014/main" id="{D50F336B-ECE1-44C8-A3D6-83464F529999}"/>
              </a:ext>
            </a:extLst>
          </p:cNvPr>
          <p:cNvPicPr/>
          <p:nvPr/>
        </p:nvPicPr>
        <p:blipFill>
          <a:blip r:embed="rId2"/>
          <a:srcRect b="5271"/>
          <a:stretch>
            <a:fillRect/>
          </a:stretch>
        </p:blipFill>
        <p:spPr bwMode="auto">
          <a:xfrm>
            <a:off x="294803" y="185774"/>
            <a:ext cx="1889104" cy="1128121"/>
          </a:xfrm>
          <a:prstGeom prst="rect">
            <a:avLst/>
          </a:prstGeom>
        </p:spPr>
      </p:pic>
      <p:pic>
        <p:nvPicPr>
          <p:cNvPr id="5" name="Obraz4">
            <a:extLst>
              <a:ext uri="{FF2B5EF4-FFF2-40B4-BE49-F238E27FC236}">
                <a16:creationId xmlns:a16="http://schemas.microsoft.com/office/drawing/2014/main" id="{ABA2BF2B-A957-430C-826A-1C633460951D}"/>
              </a:ext>
            </a:extLst>
          </p:cNvPr>
          <p:cNvPicPr/>
          <p:nvPr/>
        </p:nvPicPr>
        <p:blipFill>
          <a:blip r:embed="rId3"/>
          <a:srcRect r="2676" b="3645"/>
          <a:stretch>
            <a:fillRect/>
          </a:stretch>
        </p:blipFill>
        <p:spPr bwMode="auto">
          <a:xfrm>
            <a:off x="9456491" y="4994275"/>
            <a:ext cx="2563495" cy="1863725"/>
          </a:xfrm>
          <a:prstGeom prst="rect">
            <a:avLst/>
          </a:prstGeom>
        </p:spPr>
      </p:pic>
      <p:pic>
        <p:nvPicPr>
          <p:cNvPr id="7" name="Obraz2">
            <a:extLst>
              <a:ext uri="{FF2B5EF4-FFF2-40B4-BE49-F238E27FC236}">
                <a16:creationId xmlns:a16="http://schemas.microsoft.com/office/drawing/2014/main" id="{95BF6EB9-43B1-4DA9-86C3-DA545F2E5DC0}"/>
              </a:ext>
            </a:extLst>
          </p:cNvPr>
          <p:cNvPicPr/>
          <p:nvPr/>
        </p:nvPicPr>
        <p:blipFill>
          <a:blip r:embed="rId4"/>
          <a:srcRect r="103"/>
          <a:stretch>
            <a:fillRect/>
          </a:stretch>
        </p:blipFill>
        <p:spPr bwMode="auto">
          <a:xfrm>
            <a:off x="10008093" y="185773"/>
            <a:ext cx="1889104" cy="11281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8CACDE4-B858-46F1-9911-996D957FA21A}"/>
              </a:ext>
            </a:extLst>
          </p:cNvPr>
          <p:cNvSpPr txBox="1"/>
          <p:nvPr/>
        </p:nvSpPr>
        <p:spPr>
          <a:xfrm>
            <a:off x="294803" y="1313894"/>
            <a:ext cx="1119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Co znajdziesz na stronie 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A865C3-5E5A-42F3-B74B-C32B37029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3" y="3141219"/>
            <a:ext cx="11159663" cy="185305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7451E7C-BF84-4026-8A61-8D4F37FB73C7}"/>
              </a:ext>
            </a:extLst>
          </p:cNvPr>
          <p:cNvSpPr txBox="1"/>
          <p:nvPr/>
        </p:nvSpPr>
        <p:spPr>
          <a:xfrm>
            <a:off x="294803" y="2494890"/>
            <a:ext cx="951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3. I to co najważniejsze czyli odnośniki do odpowiednich formularzy. </a:t>
            </a:r>
          </a:p>
        </p:txBody>
      </p:sp>
    </p:spTree>
    <p:extLst>
      <p:ext uri="{BB962C8B-B14F-4D97-AF65-F5344CB8AC3E}">
        <p14:creationId xmlns:p14="http://schemas.microsoft.com/office/powerpoint/2010/main" val="3252191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498</Words>
  <Application>Microsoft Office PowerPoint</Application>
  <PresentationFormat>Panoramiczny</PresentationFormat>
  <Paragraphs>67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Gajdeczka</dc:creator>
  <cp:lastModifiedBy>Paulina Gajdeczka</cp:lastModifiedBy>
  <cp:revision>16</cp:revision>
  <dcterms:created xsi:type="dcterms:W3CDTF">2021-02-09T13:16:08Z</dcterms:created>
  <dcterms:modified xsi:type="dcterms:W3CDTF">2021-02-09T15:18:42Z</dcterms:modified>
</cp:coreProperties>
</file>